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7" r:id="rId18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83" Type="http://schemas.openxmlformats.org/officeDocument/2006/relationships/slide" Target="slides/slide11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5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3c5e4031bd_0_580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07" name="Google Shape;4707;g33c5e4031bd_0_58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8" name="Google Shape;4708;g33c5e4031bd_0_5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74.png"/></Relationships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9" name="Shape 4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" name="Google Shape;4710;p680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711" name="Google Shape;4711;p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287" y="897731"/>
            <a:ext cx="34194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2" name="Google Shape;4712;p680"/>
          <p:cNvSpPr txBox="1"/>
          <p:nvPr/>
        </p:nvSpPr>
        <p:spPr>
          <a:xfrm rot="-2630492">
            <a:off x="2836123" y="3233298"/>
            <a:ext cx="325265" cy="1043966"/>
          </a:xfrm>
          <a:prstGeom prst="rect">
            <a:avLst/>
          </a:pr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3" name="Google Shape;4713;p680"/>
          <p:cNvSpPr txBox="1"/>
          <p:nvPr/>
        </p:nvSpPr>
        <p:spPr>
          <a:xfrm rot="1930151">
            <a:off x="6055364" y="3155334"/>
            <a:ext cx="344840" cy="985413"/>
          </a:xfrm>
          <a:prstGeom prst="rect">
            <a:avLst/>
          </a:pr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4" name="Google Shape;4714;p680"/>
          <p:cNvSpPr txBox="1"/>
          <p:nvPr>
            <p:ph type="title"/>
          </p:nvPr>
        </p:nvSpPr>
        <p:spPr>
          <a:xfrm>
            <a:off x="457200" y="1400175"/>
            <a:ext cx="23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Font typeface="Nunito"/>
              <a:buNone/>
            </a:pPr>
            <a:r>
              <a:rPr b="1" i="1" lang="zh-CN" sz="24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The “Father”</a:t>
            </a:r>
            <a:endParaRPr/>
          </a:p>
        </p:txBody>
      </p:sp>
      <p:sp>
        <p:nvSpPr>
          <p:cNvPr id="4715" name="Google Shape;4715;p680"/>
          <p:cNvSpPr txBox="1"/>
          <p:nvPr>
            <p:ph idx="1" type="body"/>
          </p:nvPr>
        </p:nvSpPr>
        <p:spPr>
          <a:xfrm>
            <a:off x="457200" y="3755231"/>
            <a:ext cx="8328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  Adam Smith (1723 - 1790)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–"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Author of the famous book "</a:t>
            </a:r>
            <a:r>
              <a:rPr b="1" i="1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 Inquiry into the Nature and Causes of the Wealth of Nations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"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</p:txBody>
      </p:sp>
      <p:sp>
        <p:nvSpPr>
          <p:cNvPr id="4716" name="Google Shape;4716;p680"/>
          <p:cNvSpPr txBox="1"/>
          <p:nvPr/>
        </p:nvSpPr>
        <p:spPr>
          <a:xfrm rot="1930151">
            <a:off x="2635889" y="478809"/>
            <a:ext cx="344840" cy="985413"/>
          </a:xfrm>
          <a:prstGeom prst="rect">
            <a:avLst/>
          </a:pr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7" name="Google Shape;4717;p680"/>
          <p:cNvSpPr txBox="1"/>
          <p:nvPr/>
        </p:nvSpPr>
        <p:spPr>
          <a:xfrm rot="-1768218">
            <a:off x="6053030" y="486316"/>
            <a:ext cx="349410" cy="970507"/>
          </a:xfrm>
          <a:prstGeom prst="rect">
            <a:avLst/>
          </a:pr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8" name="Google Shape;4718;p680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</a:pPr>
            <a:r>
              <a:rPr b="1" i="0" lang="zh-CN" sz="4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Foundation of Economics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